
<file path=[Content_Types].xml><?xml version="1.0" encoding="utf-8"?>
<Types xmlns="http://schemas.openxmlformats.org/package/2006/content-types">
  <Default Extension="png" ContentType="image/png"/>
  <Default Extension="bin" ContentType="image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6" r:id="rId3"/>
    <p:sldId id="268" r:id="rId4"/>
    <p:sldId id="283" r:id="rId5"/>
    <p:sldId id="298" r:id="rId6"/>
    <p:sldId id="277" r:id="rId7"/>
    <p:sldId id="299" r:id="rId8"/>
    <p:sldId id="271" r:id="rId9"/>
    <p:sldId id="286" r:id="rId10"/>
    <p:sldId id="273" r:id="rId11"/>
    <p:sldId id="272" r:id="rId12"/>
    <p:sldId id="281" r:id="rId13"/>
    <p:sldId id="263" r:id="rId14"/>
    <p:sldId id="280" r:id="rId15"/>
    <p:sldId id="295" r:id="rId16"/>
    <p:sldId id="301" r:id="rId17"/>
    <p:sldId id="265" r:id="rId18"/>
    <p:sldId id="270" r:id="rId19"/>
    <p:sldId id="288" r:id="rId20"/>
    <p:sldId id="294" r:id="rId21"/>
    <p:sldId id="30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bin"/><Relationship Id="rId2" Type="http://schemas.openxmlformats.org/officeDocument/2006/relationships/image" Target="../media/image20.bin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365504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Формирование </a:t>
            </a:r>
            <a:r>
              <a:rPr lang="ru-RU" dirty="0" smtClean="0"/>
              <a:t>                            основ безопасной </a:t>
            </a:r>
            <a:r>
              <a:rPr lang="ru-RU" dirty="0"/>
              <a:t>жизнедеятельности</a:t>
            </a:r>
            <a:br>
              <a:rPr lang="ru-RU" dirty="0"/>
            </a:br>
            <a:r>
              <a:rPr lang="ru-RU" dirty="0"/>
              <a:t>детей дошкольного</a:t>
            </a:r>
            <a:br>
              <a:rPr lang="ru-RU" dirty="0"/>
            </a:br>
            <a:r>
              <a:rPr lang="ru-RU" dirty="0"/>
              <a:t>возраста». 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580112" y="5301208"/>
            <a:ext cx="3783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Воспитатель 1 </a:t>
            </a:r>
            <a:r>
              <a:rPr lang="ru-RU" b="1" dirty="0" err="1" smtClean="0"/>
              <a:t>кв.категории</a:t>
            </a:r>
            <a:endParaRPr lang="ru-RU" b="1" dirty="0" smtClean="0"/>
          </a:p>
          <a:p>
            <a:r>
              <a:rPr lang="ru-RU" b="1" dirty="0" smtClean="0"/>
              <a:t>МБДОУ № 51 «Радуга»</a:t>
            </a:r>
          </a:p>
          <a:p>
            <a:r>
              <a:rPr lang="ru-RU" b="1" dirty="0" err="1" smtClean="0"/>
              <a:t>Шакулова</a:t>
            </a:r>
            <a:r>
              <a:rPr lang="ru-RU" b="1" dirty="0" smtClean="0"/>
              <a:t> Р.Ш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157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416" b="13533"/>
          <a:stretch/>
        </p:blipFill>
        <p:spPr>
          <a:xfrm>
            <a:off x="0" y="332656"/>
            <a:ext cx="889248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63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7167" t="-1" b="4717"/>
          <a:stretch/>
        </p:blipFill>
        <p:spPr>
          <a:xfrm>
            <a:off x="0" y="-603448"/>
            <a:ext cx="9144000" cy="727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73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3059832" cy="2039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148" y="3212976"/>
            <a:ext cx="4932040" cy="3288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15903" r="26375"/>
          <a:stretch/>
        </p:blipFill>
        <p:spPr>
          <a:xfrm>
            <a:off x="593304" y="2300536"/>
            <a:ext cx="3240360" cy="4200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0" t="15000" r="34250" b="13601"/>
          <a:stretch/>
        </p:blipFill>
        <p:spPr>
          <a:xfrm>
            <a:off x="6271914" y="260648"/>
            <a:ext cx="261003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8049" y="260648"/>
            <a:ext cx="352724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9701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39552" y="404664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Интернет – ресурсы: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049752"/>
              </p:ext>
            </p:extLst>
          </p:nvPr>
        </p:nvGraphicFramePr>
        <p:xfrm>
          <a:off x="487" y="620688"/>
          <a:ext cx="5507650" cy="4525963"/>
        </p:xfrm>
        <a:graphic>
          <a:graphicData uri="http://schemas.openxmlformats.org/drawingml/2006/table">
            <a:tbl>
              <a:tblPr/>
              <a:tblGrid>
                <a:gridCol w="5507650"/>
              </a:tblGrid>
              <a:tr h="4525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20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r="25588"/>
          <a:stretch/>
        </p:blipFill>
        <p:spPr>
          <a:xfrm>
            <a:off x="892435" y="332656"/>
            <a:ext cx="3175509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680864"/>
            <a:ext cx="4355976" cy="2903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35" y="3933056"/>
            <a:ext cx="3563888" cy="237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933056"/>
            <a:ext cx="3563888" cy="237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511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3857"/>
            <a:ext cx="9144000" cy="8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22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4104456" cy="27363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411" y="336594"/>
            <a:ext cx="4098549" cy="27323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95" y="3068960"/>
            <a:ext cx="3978016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411" y="3073278"/>
            <a:ext cx="4098549" cy="34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66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-531440"/>
            <a:ext cx="7725544" cy="424847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sz="3100" dirty="0" smtClean="0"/>
              <a:t>Занятия по обучению правилам безопасного </a:t>
            </a:r>
            <a:r>
              <a:rPr lang="ru-RU" sz="3100" dirty="0"/>
              <a:t>поведения </a:t>
            </a:r>
            <a:r>
              <a:rPr lang="ru-RU" sz="3100" dirty="0" smtClean="0"/>
              <a:t>на </a:t>
            </a:r>
            <a:r>
              <a:rPr lang="ru-RU" sz="3100" dirty="0"/>
              <a:t>улицах и </a:t>
            </a:r>
            <a:r>
              <a:rPr lang="ru-RU" sz="3100" dirty="0" smtClean="0"/>
              <a:t>дорогах.                                   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700" dirty="0" smtClean="0"/>
              <a:t>Дети </a:t>
            </a:r>
            <a:r>
              <a:rPr lang="ru-RU" sz="2700" dirty="0"/>
              <a:t>знакомятся с </a:t>
            </a:r>
            <a:r>
              <a:rPr lang="ru-RU" sz="2700" dirty="0" smtClean="0"/>
              <a:t>основными правилами </a:t>
            </a:r>
            <a:r>
              <a:rPr lang="ru-RU" sz="2700" dirty="0"/>
              <a:t>дорожного движения и поведения на улицах, дорогах</a:t>
            </a:r>
            <a:r>
              <a:rPr lang="ru-RU" sz="2700" dirty="0" smtClean="0"/>
              <a:t>, в транспорте.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068960"/>
            <a:ext cx="4968552" cy="33337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068960"/>
            <a:ext cx="3965935" cy="333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77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66916" y="-603632"/>
            <a:ext cx="7981524" cy="917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43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Закрепляем </a:t>
            </a:r>
            <a:r>
              <a:rPr lang="ru-RU" sz="3200" dirty="0"/>
              <a:t>полученные </a:t>
            </a:r>
            <a:r>
              <a:rPr lang="ru-RU" sz="3200" dirty="0" smtClean="0"/>
              <a:t>                  знания </a:t>
            </a:r>
            <a:r>
              <a:rPr lang="ru-RU" sz="3200" dirty="0"/>
              <a:t>в игре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86" y="1417638"/>
            <a:ext cx="7900514" cy="52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60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01608" cy="1512168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          </a:t>
            </a:r>
            <a:r>
              <a:rPr lang="ru-RU" sz="2800" b="1" dirty="0" smtClean="0"/>
              <a:t>Главные задачи моей работы:</a:t>
            </a:r>
            <a:br>
              <a:rPr lang="ru-RU" sz="2800" b="1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       1. </a:t>
            </a:r>
            <a:r>
              <a:rPr lang="ru-RU" sz="2800" dirty="0"/>
              <a:t>Сформировать у детей установку на </a:t>
            </a:r>
            <a:r>
              <a:rPr lang="ru-RU" sz="2800" dirty="0" smtClean="0"/>
              <a:t>  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жизнь</a:t>
            </a:r>
            <a:r>
              <a:rPr lang="ru-RU" sz="2800" dirty="0"/>
              <a:t>, как на высшую ценность, учить 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бережному </a:t>
            </a:r>
            <a:r>
              <a:rPr lang="ru-RU" sz="2800" dirty="0"/>
              <a:t>отношению к себе </a:t>
            </a:r>
            <a:r>
              <a:rPr lang="ru-RU" sz="2800" dirty="0" smtClean="0"/>
              <a:t>и</a:t>
            </a:r>
            <a:r>
              <a:rPr lang="ru-RU" sz="2800" dirty="0"/>
              <a:t> </a:t>
            </a:r>
            <a:r>
              <a:rPr lang="ru-RU" sz="2800" dirty="0" smtClean="0"/>
              <a:t>к </a:t>
            </a:r>
            <a:r>
              <a:rPr lang="ru-RU" sz="2800" dirty="0"/>
              <a:t>своему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здоровью</a:t>
            </a:r>
            <a:r>
              <a:rPr lang="ru-RU" sz="2800" dirty="0"/>
              <a:t>. Сформировать сознательную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установку </a:t>
            </a:r>
            <a:r>
              <a:rPr lang="ru-RU" sz="2800" dirty="0"/>
              <a:t>на </a:t>
            </a:r>
            <a:r>
              <a:rPr lang="ru-RU" sz="2800" u="sng" dirty="0"/>
              <a:t>здоровый образ жизни</a:t>
            </a:r>
            <a:r>
              <a:rPr lang="ru-RU" sz="2800" dirty="0"/>
              <a:t>, 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научить </a:t>
            </a:r>
            <a:r>
              <a:rPr lang="ru-RU" sz="2800" dirty="0"/>
              <a:t>детей жить в гармонии с собой </a:t>
            </a:r>
            <a:r>
              <a:rPr lang="ru-RU" sz="2800" dirty="0" smtClean="0"/>
              <a:t>       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и </a:t>
            </a:r>
            <a:r>
              <a:rPr lang="ru-RU" sz="2800" dirty="0"/>
              <a:t>окружающим миром.</a:t>
            </a:r>
          </a:p>
        </p:txBody>
      </p:sp>
    </p:spTree>
    <p:extLst>
      <p:ext uri="{BB962C8B-B14F-4D97-AF65-F5344CB8AC3E}">
        <p14:creationId xmlns:p14="http://schemas.microsoft.com/office/powerpoint/2010/main" val="4119620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4031940" cy="268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429000"/>
            <a:ext cx="3599892" cy="239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6" y="548681"/>
            <a:ext cx="3851920" cy="268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405" y="3429000"/>
            <a:ext cx="3567182" cy="239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2014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0" t="7476" r="13464" b="7476"/>
          <a:stretch/>
        </p:blipFill>
        <p:spPr>
          <a:xfrm>
            <a:off x="755576" y="404664"/>
            <a:ext cx="4320480" cy="33812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5909"/>
            <a:ext cx="4320480" cy="27394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4664"/>
            <a:ext cx="3672408" cy="33812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1" y="3785910"/>
            <a:ext cx="3728277" cy="273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3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9208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2.Сформировать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 детей знания, умения и навыки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безопасного поведения на дорогах.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Воспитывать культуру поведения, дисциплинированность и ответственность за безопасность как свою, так и окружающих. Сформировать у детей привычку выполнять правила безопасного поведения на дорогах, учить умению видеть и предвидеть опасность, следить за своим поведением.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Сформировать у детей </a:t>
            </a:r>
            <a:r>
              <a:rPr lang="ru-RU" sz="2800" u="sng" dirty="0">
                <a:latin typeface="Arial" panose="020B0604020202020204" pitchFamily="34" charset="0"/>
                <a:cs typeface="Arial" panose="020B0604020202020204" pitchFamily="34" charset="0"/>
              </a:rPr>
              <a:t>чувство опасности </a:t>
            </a:r>
            <a:r>
              <a:rPr lang="ru-RU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огня.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Прививать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навыки безопасного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обращения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бытовыми приборами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 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правильного поведения в случае пожара.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60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0086" y="-40906"/>
            <a:ext cx="9604171" cy="693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4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3" r="6304"/>
          <a:stretch/>
        </p:blipFill>
        <p:spPr>
          <a:xfrm>
            <a:off x="827584" y="3573016"/>
            <a:ext cx="3888432" cy="235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r="13775"/>
          <a:stretch/>
        </p:blipFill>
        <p:spPr>
          <a:xfrm>
            <a:off x="4716016" y="476672"/>
            <a:ext cx="3672408" cy="2936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016"/>
            <a:ext cx="3513094" cy="235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3888432" cy="2936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300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90500">
              <a:lnSpc>
                <a:spcPts val="3960"/>
              </a:lnSpc>
              <a:spcAft>
                <a:spcPts val="0"/>
              </a:spcAft>
            </a:pPr>
            <a:r>
              <a:rPr lang="ru-RU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Здоровьесберегающие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технологии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-1233815"/>
            <a:ext cx="7797552" cy="7504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0" indent="1371600">
              <a:lnSpc>
                <a:spcPts val="3960"/>
              </a:lnSpc>
              <a:spcBef>
                <a:spcPts val="600"/>
              </a:spcBef>
              <a:spcAft>
                <a:spcPts val="0"/>
              </a:spcAft>
            </a:pPr>
            <a:endParaRPr lang="ru-RU" sz="2900" spc="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0" indent="1371600">
              <a:lnSpc>
                <a:spcPts val="3960"/>
              </a:lnSpc>
              <a:spcBef>
                <a:spcPts val="600"/>
              </a:spcBef>
              <a:spcAft>
                <a:spcPts val="0"/>
              </a:spcAft>
            </a:pPr>
            <a:endParaRPr lang="ru-RU" sz="2900" spc="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0" indent="1371600">
              <a:lnSpc>
                <a:spcPts val="3960"/>
              </a:lnSpc>
              <a:spcBef>
                <a:spcPts val="600"/>
              </a:spcBef>
              <a:spcAft>
                <a:spcPts val="0"/>
              </a:spcAft>
            </a:pPr>
            <a:endParaRPr lang="ru-RU" sz="2900" spc="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0" indent="1371600">
              <a:lnSpc>
                <a:spcPts val="396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2900" spc="1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900" spc="1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•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по </a:t>
            </a:r>
            <a:r>
              <a:rPr lang="ru-RU" sz="2900" spc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валеологии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• Занятия по 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физкультуре 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•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Утренняя гимнастка 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•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Закаливание •Прогулки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•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Гимнастика для 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глаз                             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•Дыхательная гимнастика •Артикуляционная гимнастика •</a:t>
            </a:r>
            <a:r>
              <a:rPr lang="ru-RU" sz="2900" spc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•Пальчиковая гимнастика </a:t>
            </a:r>
            <a:r>
              <a:rPr lang="ru-RU" sz="2900" spc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•</a:t>
            </a:r>
            <a:r>
              <a:rPr lang="ru-RU" sz="2900" spc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Послесоновая</a:t>
            </a:r>
            <a:r>
              <a:rPr lang="ru-RU" sz="2900" spc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гимнастика</a:t>
            </a:r>
            <a:endParaRPr lang="ru-RU" sz="2900" spc="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019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85292"/>
            <a:ext cx="302433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1" r="10625"/>
          <a:stretch/>
        </p:blipFill>
        <p:spPr>
          <a:xfrm>
            <a:off x="803303" y="2919409"/>
            <a:ext cx="5040560" cy="2825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r="9051"/>
          <a:stretch/>
        </p:blipFill>
        <p:spPr>
          <a:xfrm>
            <a:off x="3995936" y="502187"/>
            <a:ext cx="3918251" cy="241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356992"/>
            <a:ext cx="3419872" cy="2918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132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8424936" cy="79208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sz="3100" b="1" dirty="0" smtClean="0"/>
              <a:t>Занятия </a:t>
            </a:r>
            <a:r>
              <a:rPr lang="ru-RU" sz="3100" b="1" dirty="0"/>
              <a:t>по основам </a:t>
            </a:r>
            <a:r>
              <a:rPr lang="ru-RU" sz="3100" b="1" dirty="0" smtClean="0"/>
              <a:t>безопасной </a:t>
            </a:r>
            <a:r>
              <a:rPr lang="ru-RU" sz="3100" b="1" dirty="0" err="1" smtClean="0">
                <a:solidFill>
                  <a:prstClr val="black"/>
                </a:solidFill>
              </a:rPr>
              <a:t>жизне</a:t>
            </a:r>
            <a:r>
              <a:rPr lang="ru-RU" sz="3100" b="1" dirty="0" smtClean="0">
                <a:solidFill>
                  <a:prstClr val="black"/>
                </a:solidFill>
              </a:rPr>
              <a:t>-   деятельности детей дошкольного возраста</a:t>
            </a: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dirty="0" smtClean="0"/>
              <a:t>Дети </a:t>
            </a:r>
            <a:r>
              <a:rPr lang="ru-RU" sz="3100" dirty="0"/>
              <a:t>знакомятся со строением своего тела, учатся приемам расслабления, любить себя, заботиться о своем здоровье, с тем как надо вести себя, чтоб не попасть в опасные жизненные </a:t>
            </a:r>
            <a:r>
              <a:rPr lang="ru-RU" sz="3100" dirty="0" smtClean="0"/>
              <a:t>ситуации.</a:t>
            </a:r>
            <a:endParaRPr lang="ru-RU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r="31100"/>
          <a:stretch/>
        </p:blipFill>
        <p:spPr>
          <a:xfrm>
            <a:off x="5112060" y="2996952"/>
            <a:ext cx="2808312" cy="2955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3" r="18347"/>
          <a:stretch/>
        </p:blipFill>
        <p:spPr>
          <a:xfrm>
            <a:off x="1835696" y="3375888"/>
            <a:ext cx="2923801" cy="2648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1329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4381" y="618505"/>
            <a:ext cx="4172778" cy="311411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99353" y="476672"/>
            <a:ext cx="4123314" cy="55446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03" y="3724399"/>
            <a:ext cx="4172776" cy="243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996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tsvety_i_babochki</Template>
  <TotalTime>1460</TotalTime>
  <Words>135</Words>
  <Application>Microsoft Office PowerPoint</Application>
  <PresentationFormat>Экран (4:3)</PresentationFormat>
  <Paragraphs>19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Courier New</vt:lpstr>
      <vt:lpstr>Times New Roman</vt:lpstr>
      <vt:lpstr>Тема Office</vt:lpstr>
      <vt:lpstr>     «Формирование                             основ безопасной жизнедеятельности детей дошкольного возраста».  </vt:lpstr>
      <vt:lpstr>                   Главные задачи моей работы:          1. Сформировать у детей установку на                 жизнь, как на высшую ценность, учить               бережному отношению к себе и к своему              здоровью. Сформировать сознательную              установку на здоровый образ жизни,               научить детей жить в гармонии с собой                      и окружающим миром.</vt:lpstr>
      <vt:lpstr>Презентация PowerPoint</vt:lpstr>
      <vt:lpstr>Презентация PowerPoint</vt:lpstr>
      <vt:lpstr>Презентация PowerPoint</vt:lpstr>
      <vt:lpstr>Здоровьесберегающие технологии </vt:lpstr>
      <vt:lpstr>Презентация PowerPoint</vt:lpstr>
      <vt:lpstr>        Занятия по основам безопасной жизне-   деятельности детей дошкольного возраста Дети знакомятся со строением своего тела, учатся приемам расслабления, любить себя, заботиться о своем здоровье, с тем как надо вести себя, чтоб не попасть в опасные жизненные ситуации.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Занятия по обучению правилам безопасного поведения на улицах и дорогах.                                     Дети знакомятся с основными правилами дорожного движения и поведения на улицах, дорогах, в транспорте. </vt:lpstr>
      <vt:lpstr>Презентация PowerPoint</vt:lpstr>
      <vt:lpstr>Закрепляем полученные                   знания в игре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18</cp:revision>
  <dcterms:created xsi:type="dcterms:W3CDTF">2016-01-21T20:58:14Z</dcterms:created>
  <dcterms:modified xsi:type="dcterms:W3CDTF">2017-11-20T11:17:34Z</dcterms:modified>
</cp:coreProperties>
</file>